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-2004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81EDA-5B02-4555-92C4-2F70F31FF5BD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101B2-D2D9-4B4F-BFA5-756E26EC53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74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200" y="381000"/>
            <a:ext cx="89916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ОСНОВНЫЕ ПРАВИЛА БЕЗОПАСНОСТИ: НЕЗНАКОМЫЙ ЧЕЛОВЕК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" t="17202" r="23973" b="21213"/>
          <a:stretch/>
        </p:blipFill>
        <p:spPr bwMode="auto">
          <a:xfrm>
            <a:off x="2825151" y="2487405"/>
            <a:ext cx="3493698" cy="4106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56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75"/>
            <a:ext cx="9144000" cy="677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04800"/>
            <a:ext cx="8610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 последнее время преступники часто ищут своих жертв в Интернете. Дети общаются на форумах, знакомятся. И некоторые ребята по глупости сообщают собеседникам телефон, своё адрес, свою фамилию, посылают фотографии, рассказывают, когда и где любят гулять.</a:t>
            </a:r>
          </a:p>
          <a:p>
            <a:pPr algn="just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ПОЭТОМУ ВАЖНО ПОМНИТЬ: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Если ты общаешься на форумах, </a:t>
            </a: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НИКОГДА</a:t>
            </a:r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не называй своей фамилии, телефона и адреса. Пользуйся </a:t>
            </a:r>
            <a:r>
              <a:rPr lang="ru-RU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ником</a:t>
            </a: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. Не сообщай, где гуляешь. Не вывешивай без необходимости свои фотографии. И </a:t>
            </a: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НИ ЗА ЧТО</a:t>
            </a: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не ходи на встречи с интернет-знакомыми без родителей.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t="22190" r="13409" b="19143"/>
          <a:stretch/>
        </p:blipFill>
        <p:spPr bwMode="auto">
          <a:xfrm>
            <a:off x="5181600" y="3344617"/>
            <a:ext cx="3352800" cy="3233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6" t="24095" r="2017" b="23460"/>
          <a:stretch/>
        </p:blipFill>
        <p:spPr bwMode="auto">
          <a:xfrm>
            <a:off x="728133" y="3359148"/>
            <a:ext cx="3810000" cy="3204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0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75"/>
            <a:ext cx="9144000" cy="677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t="28032" r="12201" b="11651"/>
          <a:stretch/>
        </p:blipFill>
        <p:spPr bwMode="auto">
          <a:xfrm>
            <a:off x="1828801" y="1474022"/>
            <a:ext cx="5105400" cy="5010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457200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Bookman Old Style" panose="02050604050505020204" pitchFamily="18" charset="0"/>
              </a:rPr>
              <a:t>Итак, повторим еще раз основные правила поведения с незнакомыми людьми: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11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75"/>
            <a:ext cx="9144000" cy="677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33400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Bookman Old Style" panose="02050604050505020204" pitchFamily="18" charset="0"/>
              </a:rPr>
              <a:t>В</a:t>
            </a:r>
            <a: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Bookman Old Style" panose="02050604050505020204" pitchFamily="18" charset="0"/>
              </a:rPr>
              <a:t>сложных ситуациях тебе поможет книга </a:t>
            </a:r>
          </a:p>
          <a:p>
            <a:pPr algn="ctr"/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Bookman Old Style" panose="02050604050505020204" pitchFamily="18" charset="0"/>
              </a:rPr>
              <a:t>Людмилы </a:t>
            </a:r>
            <a:r>
              <a:rPr lang="ru-RU" sz="3600" b="1" dirty="0" err="1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Bookman Old Style" panose="02050604050505020204" pitchFamily="18" charset="0"/>
              </a:rPr>
              <a:t>Петрановской</a:t>
            </a: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Bookman Old Style" panose="02050604050505020204" pitchFamily="18" charset="0"/>
              </a:rPr>
              <a:t>«Что делать, если…»</a:t>
            </a:r>
            <a:endParaRPr lang="ru-RU" sz="3600" b="1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841724"/>
            <a:ext cx="2590800" cy="3692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59436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Центральная городская библиотека им. А.И. </a:t>
            </a:r>
            <a:r>
              <a:rPr lang="ru-RU" dirty="0">
                <a:solidFill>
                  <a:schemeClr val="bg1"/>
                </a:solidFill>
                <a:latin typeface="Bookman Old Style" panose="02050604050505020204" pitchFamily="18" charset="0"/>
              </a:rPr>
              <a:t>Г</a:t>
            </a:r>
            <a:r>
              <a:rPr lang="ru-RU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ерцена, </a:t>
            </a:r>
            <a:r>
              <a:rPr lang="ru-RU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г.Тверь</a:t>
            </a:r>
            <a:r>
              <a:rPr lang="ru-RU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2020</a:t>
            </a:r>
            <a:endParaRPr lang="ru-RU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05" y="3505200"/>
            <a:ext cx="3471863" cy="2018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46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9144000" cy="677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16002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Наверное, нет на свете ни одного мальчика или девочки,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которым взрослые не говорили бы: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51057"/>
            <a:ext cx="4343400" cy="4245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1000" y="381000"/>
            <a:ext cx="8396190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ЧТО ДЕЛАТЬ, ЕСЛИ…</a:t>
            </a:r>
          </a:p>
          <a:p>
            <a:pPr algn="ctr"/>
            <a:r>
              <a:rPr lang="ru-RU" sz="28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ПРИСТАЁТ НЕЗНАКОМЫЙ ЧЕЛОВЕК</a:t>
            </a:r>
            <a:endParaRPr lang="ru-RU" sz="2800" b="1" u="sng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7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75"/>
            <a:ext cx="9144000" cy="677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30480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Да, на свете действительно бывают по-настоящему плохие люди. Они никого не любят и не жалеют. С ними нельзя оставаться один на один.</a:t>
            </a:r>
            <a:endParaRPr lang="ru-R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2"/>
          <a:stretch/>
        </p:blipFill>
        <p:spPr bwMode="auto">
          <a:xfrm>
            <a:off x="2124075" y="1447800"/>
            <a:ext cx="4819650" cy="5153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72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75"/>
            <a:ext cx="9144000" cy="677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457200"/>
            <a:ext cx="8534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При этом выглядят такие люди совершенно не как </a:t>
            </a:r>
            <a:r>
              <a:rPr lang="ru-RU" sz="2000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Бармалей</a:t>
            </a: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или </a:t>
            </a: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Ф</a:t>
            </a: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редди </a:t>
            </a:r>
            <a:r>
              <a:rPr lang="ru-RU" sz="20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К</a:t>
            </a:r>
            <a:r>
              <a:rPr lang="ru-RU" sz="2000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рюгер</a:t>
            </a: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. Выглядят они обычно. Ты ни за что не отличишь по виду злодея от обычного человека. Поэтому правило звучит именно так: </a:t>
            </a: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НИКОГДА НИКУДА НИ ЗА ЧТО</a:t>
            </a:r>
            <a:r>
              <a:rPr lang="ru-RU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 </a:t>
            </a: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Даже с самым симпатичным, очень добрым и безопасным на вид человеком. </a:t>
            </a:r>
          </a:p>
          <a:p>
            <a:pPr algn="just"/>
            <a:endParaRPr lang="ru-RU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20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Даже на минутку. </a:t>
            </a:r>
          </a:p>
          <a:p>
            <a:pPr algn="just"/>
            <a:endParaRPr lang="ru-RU" sz="2000" b="1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20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Даже недалеко. </a:t>
            </a:r>
          </a:p>
          <a:p>
            <a:pPr algn="just"/>
            <a:endParaRPr lang="ru-RU" sz="2000" b="1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20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Даже если очень интересно.</a:t>
            </a:r>
            <a:endParaRPr lang="ru-RU" sz="2000" b="1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7" t="13556" r="4434" b="28793"/>
          <a:stretch/>
        </p:blipFill>
        <p:spPr bwMode="auto">
          <a:xfrm>
            <a:off x="4597400" y="2362200"/>
            <a:ext cx="4038600" cy="397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10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75"/>
            <a:ext cx="9144000" cy="677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3048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Злодеи могут быть очень хитрыми.</a:t>
            </a:r>
            <a:endParaRPr lang="ru-RU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" t="11016" r="7540" b="16095"/>
          <a:stretch/>
        </p:blipFill>
        <p:spPr bwMode="auto">
          <a:xfrm>
            <a:off x="355599" y="1219200"/>
            <a:ext cx="4800601" cy="531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57800" y="2209800"/>
            <a:ext cx="365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 любые предложения куда-то пойти с чужим человеком </a:t>
            </a: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нужно твердо отвечать НЕТ и сразу же уходить туда, где есть другие люди.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Если человек, который тебя позвал, не злодей, он не обидится на твой отказ и не будет настаивать.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07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75"/>
            <a:ext cx="9144000" cy="677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3048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НИ В КОЕМ СЛУЧАЕ НЕЛЬЗЯ:</a:t>
            </a:r>
            <a:endParaRPr lang="ru-RU" sz="36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9" t="12032" r="3052" b="19651"/>
          <a:stretch/>
        </p:blipFill>
        <p:spPr bwMode="auto">
          <a:xfrm>
            <a:off x="2133600" y="951130"/>
            <a:ext cx="5029200" cy="5590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18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75"/>
            <a:ext cx="9144000" cy="677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381000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Иногда злодей ведёт себя очень нагло, хватает тебя за руку или за плечо прямо на улице и делает вид, что он твой знакомый или даже родитель.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65200"/>
            <a:ext cx="2566987" cy="2949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1447800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НЕ ТЕРЯЙ ГОЛОВЫ! ПОМНИ: ЗДЕСЬ ВСЕ ПРАВИЛА ВЕЖЛИВОСТИ ОТМЕНЯЮТСЯ! ТЫ НЕ ПРОСТО МОЖЕШЬ, А ТЫ ДОЛЖЕН:</a:t>
            </a:r>
            <a:endParaRPr lang="ru-RU" sz="1600" b="1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29810" r="3398" b="6414"/>
          <a:stretch/>
        </p:blipFill>
        <p:spPr bwMode="auto">
          <a:xfrm>
            <a:off x="1143000" y="2525018"/>
            <a:ext cx="3124199" cy="304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5638801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И самое главное при этом кричи: </a:t>
            </a:r>
          </a:p>
          <a:p>
            <a:pPr algn="ctr"/>
            <a:r>
              <a:rPr lang="ru-RU" sz="16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«Я не знаю этого человека! Он хочет меня увести, помогите!»</a:t>
            </a:r>
            <a:endParaRPr lang="ru-RU" sz="1600" b="1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" t="18133" r="3225" b="18001"/>
          <a:stretch/>
        </p:blipFill>
        <p:spPr bwMode="auto">
          <a:xfrm>
            <a:off x="5410200" y="3897761"/>
            <a:ext cx="2743200" cy="2673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48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75"/>
            <a:ext cx="9144000" cy="677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3810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Всё то же самое важно помнить, если уводят не тебя, а другого ребёнка. Очень часто дети видят, как их друга забирает чужой человек, но пугаются и ничего не предпринимают. 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" t="22288" r="11510" b="17873"/>
          <a:stretch/>
        </p:blipFill>
        <p:spPr bwMode="auto">
          <a:xfrm>
            <a:off x="309855" y="2057400"/>
            <a:ext cx="4473403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76800" y="1981200"/>
            <a:ext cx="4038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Если в этот момент поблизости совсем нет взрослых, </a:t>
            </a:r>
            <a:r>
              <a:rPr lang="ru-RU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НЕ ХОДИ ЗА ЗЛОДЕЕМ, А СО ВСЕХ НОГ БЕГИ ТУДА, ГДЕ ЕСТЬ ВЗРОСЛЫЕ</a:t>
            </a: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:</a:t>
            </a:r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 магазин, во двор, на остановку и быстро, но чётко говори: «Моего друга увёл незнакомый человек. Позвоните в полицию!»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Если твоего приятеля посадили в машину, постарайся запомнить её марку, номер и цвет.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3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75"/>
            <a:ext cx="9144000" cy="677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t="18889" r="14445" b="18634"/>
          <a:stretch/>
        </p:blipFill>
        <p:spPr bwMode="auto">
          <a:xfrm>
            <a:off x="1828800" y="304800"/>
            <a:ext cx="5486400" cy="569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5999546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Не гуляй один, держись компаний.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Злодеи всегда стараются выбрать одиночек.</a:t>
            </a:r>
            <a:endParaRPr lang="ru-RU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44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497</Words>
  <Application>Microsoft Office PowerPoint</Application>
  <PresentationFormat>Экран (4:3)</PresentationFormat>
  <Paragraphs>34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</cp:revision>
  <dcterms:created xsi:type="dcterms:W3CDTF">2020-08-06T11:06:16Z</dcterms:created>
  <dcterms:modified xsi:type="dcterms:W3CDTF">2020-08-06T12:30:27Z</dcterms:modified>
</cp:coreProperties>
</file>