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5" r:id="rId10"/>
    <p:sldId id="262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100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608E-4911-4FFF-B777-547A9DD3FF4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FB72-6394-43F3-87A0-EA237538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Downloads\gvozdiki-9-maia-georgievskaia-lenta-den-pobedy-prazdnik-ts-1.jpg"/>
          <p:cNvPicPr>
            <a:picLocks noChangeAspect="1" noChangeArrowheads="1"/>
          </p:cNvPicPr>
          <p:nvPr/>
        </p:nvPicPr>
        <p:blipFill>
          <a:blip r:embed="rId2" cstate="print"/>
          <a:srcRect l="12491" r="9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мастер–класс по праздничному оформлению окна</a:t>
            </a:r>
            <a:endParaRPr lang="ru-RU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E:\подкастушка\site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832867" cy="894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328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«ДЕНЬ ПОБЕДЫ»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F:\УДАЛЕНКА\БИБЛИОНОЧЬ-2020\Logo-20200413T074801Z-001\Logo\P-75_logotip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0648"/>
            <a:ext cx="1145182" cy="137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6144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помощи карандаша, бумаги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фантазии можно изготовить много разных шаблонов – звезда, огонь, гвоздика, голубь и надписи.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29388" y="1714488"/>
            <a:ext cx="2108242" cy="1928802"/>
          </a:xfrm>
          <a:prstGeom prst="rect">
            <a:avLst/>
          </a:prstGeom>
        </p:spPr>
      </p:pic>
      <p:pic>
        <p:nvPicPr>
          <p:cNvPr id="6" name="Рисунок 5" descr="144929-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929066"/>
            <a:ext cx="2539683" cy="2539683"/>
          </a:xfrm>
          <a:prstGeom prst="rect">
            <a:avLst/>
          </a:prstGeom>
        </p:spPr>
      </p:pic>
      <p:pic>
        <p:nvPicPr>
          <p:cNvPr id="7" name="Рисунок 6" descr="38108311.ko9s37cbey.W6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4538228" cy="3077806"/>
          </a:xfrm>
          <a:prstGeom prst="rect">
            <a:avLst/>
          </a:prstGeom>
        </p:spPr>
      </p:pic>
      <p:pic>
        <p:nvPicPr>
          <p:cNvPr id="8" name="Рисунок 7" descr="858805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429132"/>
            <a:ext cx="2438400" cy="1572768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2786058"/>
            <a:ext cx="178440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росписи окна зубной пастой можно использовать кисти или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спонжи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(обмакивать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прикладывать 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так проще нанести рисунок на большие пространства).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Также можно сделать импровизированную кисть самому.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Нам понадобится поролон (губка для мытья посуды), клейкая лента или прищепка.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YUc0kvH5oGk.jpg"/>
          <p:cNvPicPr>
            <a:picLocks noChangeAspect="1"/>
          </p:cNvPicPr>
          <p:nvPr/>
        </p:nvPicPr>
        <p:blipFill>
          <a:blip r:embed="rId2" cstate="print"/>
          <a:srcRect r="5999" b="13999"/>
          <a:stretch>
            <a:fillRect/>
          </a:stretch>
        </p:blipFill>
        <p:spPr>
          <a:xfrm>
            <a:off x="3214678" y="4071942"/>
            <a:ext cx="3009151" cy="2000264"/>
          </a:xfrm>
          <a:prstGeom prst="rect">
            <a:avLst/>
          </a:prstGeom>
        </p:spPr>
      </p:pic>
      <p:pic>
        <p:nvPicPr>
          <p:cNvPr id="5" name="Рисунок 4" descr="qj5mtpAcFAk.jpg"/>
          <p:cNvPicPr>
            <a:picLocks noChangeAspect="1"/>
          </p:cNvPicPr>
          <p:nvPr/>
        </p:nvPicPr>
        <p:blipFill>
          <a:blip r:embed="rId3" cstate="print"/>
          <a:srcRect l="2778" t="12572"/>
          <a:stretch>
            <a:fillRect/>
          </a:stretch>
        </p:blipFill>
        <p:spPr>
          <a:xfrm rot="16200000">
            <a:off x="743480" y="4042813"/>
            <a:ext cx="2500329" cy="1987085"/>
          </a:xfrm>
          <a:prstGeom prst="rect">
            <a:avLst/>
          </a:prstGeom>
        </p:spPr>
      </p:pic>
      <p:pic>
        <p:nvPicPr>
          <p:cNvPr id="6" name="Рисунок 5" descr="xrRHxMpcrWw.jpg"/>
          <p:cNvPicPr>
            <a:picLocks noChangeAspect="1"/>
          </p:cNvPicPr>
          <p:nvPr/>
        </p:nvPicPr>
        <p:blipFill>
          <a:blip r:embed="rId4" cstate="print"/>
          <a:srcRect l="21939" b="30612"/>
          <a:stretch>
            <a:fillRect/>
          </a:stretch>
        </p:blipFill>
        <p:spPr>
          <a:xfrm rot="5400000">
            <a:off x="6099859" y="3847131"/>
            <a:ext cx="2596312" cy="1937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Вырезанные шаблоны прикрепляем к стеклу, немного смочив их (можно с помощью обычного мыла). Но не забывайте, если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хотите,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чтобы с улицы рисунок выглядел правильно,  клейте шаблон зеркально.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Ждем, когда трафарет высохнет.</a:t>
            </a:r>
            <a:endParaRPr lang="ru-RU" dirty="0"/>
          </a:p>
        </p:txBody>
      </p:sp>
      <p:pic>
        <p:nvPicPr>
          <p:cNvPr id="4" name="Рисунок 3" descr="CMd5crHRj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80928"/>
            <a:ext cx="4762501" cy="3571876"/>
          </a:xfrm>
          <a:prstGeom prst="rect">
            <a:avLst/>
          </a:prstGeom>
        </p:spPr>
      </p:pic>
      <p:pic>
        <p:nvPicPr>
          <p:cNvPr id="5" name="Рисунок 4" descr="FWpWqC9TEKA.jpg"/>
          <p:cNvPicPr>
            <a:picLocks noChangeAspect="1"/>
          </p:cNvPicPr>
          <p:nvPr/>
        </p:nvPicPr>
        <p:blipFill>
          <a:blip r:embed="rId3" cstate="print"/>
          <a:srcRect l="8333" t="13541" r="13889" b="18749"/>
          <a:stretch>
            <a:fillRect/>
          </a:stretch>
        </p:blipFill>
        <p:spPr>
          <a:xfrm>
            <a:off x="467544" y="2780928"/>
            <a:ext cx="2952328" cy="356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неглубокую емкость наливаем воду, добавляем туда зубную пасту, размешиваем, чтобы получилась однородная масса, и паста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стала,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сметана - такой рисовать удобнее, она легко наносится на поверхность и не растекается. Если 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дома есть пищевой краситель, то его можно добавить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пасту,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рисунок получится цветным.</a:t>
            </a:r>
          </a:p>
          <a:p>
            <a:pPr algn="just">
              <a:lnSpc>
                <a:spcPct val="115000"/>
              </a:lnSpc>
              <a:buNone/>
            </a:pPr>
            <a:endParaRPr lang="ru-RU" dirty="0"/>
          </a:p>
        </p:txBody>
      </p:sp>
      <p:pic>
        <p:nvPicPr>
          <p:cNvPr id="4" name="Рисунок 3" descr="CjSo_GE2-uA.jpg"/>
          <p:cNvPicPr>
            <a:picLocks noChangeAspect="1"/>
          </p:cNvPicPr>
          <p:nvPr/>
        </p:nvPicPr>
        <p:blipFill>
          <a:blip r:embed="rId2" cstate="print"/>
          <a:srcRect l="9146" r="12194"/>
          <a:stretch>
            <a:fillRect/>
          </a:stretch>
        </p:blipFill>
        <p:spPr>
          <a:xfrm>
            <a:off x="1259632" y="3573016"/>
            <a:ext cx="3071834" cy="2928934"/>
          </a:xfrm>
          <a:prstGeom prst="rect">
            <a:avLst/>
          </a:prstGeom>
        </p:spPr>
      </p:pic>
      <p:pic>
        <p:nvPicPr>
          <p:cNvPr id="5" name="Рисунок 4" descr="QpvxJathvVA.jpg"/>
          <p:cNvPicPr>
            <a:picLocks noChangeAspect="1"/>
          </p:cNvPicPr>
          <p:nvPr/>
        </p:nvPicPr>
        <p:blipFill>
          <a:blip r:embed="rId3" cstate="print"/>
          <a:srcRect t="11539" b="9615"/>
          <a:stretch>
            <a:fillRect/>
          </a:stretch>
        </p:blipFill>
        <p:spPr>
          <a:xfrm>
            <a:off x="4929190" y="3571876"/>
            <a:ext cx="278606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 краям и в прорезанные места прикладывают губку, смоченную в зубной пасте.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Нужно заполнить весь рисунок. После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того,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рисунок готов,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ждем,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когда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высохнет,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убираем трафарет.</a:t>
            </a:r>
          </a:p>
        </p:txBody>
      </p:sp>
      <p:pic>
        <p:nvPicPr>
          <p:cNvPr id="4" name="Рисунок 3" descr="IS7vc1xz6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928934"/>
            <a:ext cx="2214560" cy="2952747"/>
          </a:xfrm>
          <a:prstGeom prst="rect">
            <a:avLst/>
          </a:prstGeom>
        </p:spPr>
      </p:pic>
      <p:pic>
        <p:nvPicPr>
          <p:cNvPr id="6" name="Рисунок 5" descr="YF5KR5Ay08U.jpg"/>
          <p:cNvPicPr>
            <a:picLocks noChangeAspect="1"/>
          </p:cNvPicPr>
          <p:nvPr/>
        </p:nvPicPr>
        <p:blipFill>
          <a:blip r:embed="rId3" cstate="print">
            <a:lum bright="20000" contrast="9000"/>
          </a:blip>
          <a:srcRect l="16666" t="7291" r="20833" b="14583"/>
          <a:stretch>
            <a:fillRect/>
          </a:stretch>
        </p:blipFill>
        <p:spPr>
          <a:xfrm>
            <a:off x="3357554" y="2928934"/>
            <a:ext cx="1857388" cy="3095647"/>
          </a:xfrm>
          <a:prstGeom prst="rect">
            <a:avLst/>
          </a:prstGeom>
        </p:spPr>
      </p:pic>
      <p:pic>
        <p:nvPicPr>
          <p:cNvPr id="7" name="Рисунок 6" descr="xXBEGFJ864Q.jpg"/>
          <p:cNvPicPr>
            <a:picLocks noChangeAspect="1"/>
          </p:cNvPicPr>
          <p:nvPr/>
        </p:nvPicPr>
        <p:blipFill>
          <a:blip r:embed="rId4" cstate="print"/>
          <a:srcRect l="9722" r="27778"/>
          <a:stretch>
            <a:fillRect/>
          </a:stretch>
        </p:blipFill>
        <p:spPr>
          <a:xfrm>
            <a:off x="928662" y="2357430"/>
            <a:ext cx="2286016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3_Fov9Sqfk.jpg"/>
          <p:cNvPicPr>
            <a:picLocks noChangeAspect="1"/>
          </p:cNvPicPr>
          <p:nvPr/>
        </p:nvPicPr>
        <p:blipFill>
          <a:blip r:embed="rId2" cstate="print"/>
          <a:srcRect l="19445" r="23611"/>
          <a:stretch>
            <a:fillRect/>
          </a:stretch>
        </p:blipFill>
        <p:spPr>
          <a:xfrm>
            <a:off x="1115616" y="476672"/>
            <a:ext cx="2760894" cy="5760640"/>
          </a:xfrm>
          <a:prstGeom prst="rect">
            <a:avLst/>
          </a:prstGeom>
        </p:spPr>
      </p:pic>
      <p:pic>
        <p:nvPicPr>
          <p:cNvPr id="6" name="Рисунок 5" descr="5osXL-VH-6A.jpg"/>
          <p:cNvPicPr>
            <a:picLocks noChangeAspect="1"/>
          </p:cNvPicPr>
          <p:nvPr/>
        </p:nvPicPr>
        <p:blipFill>
          <a:blip r:embed="rId3" cstate="print"/>
          <a:srcRect l="16666" t="5942" r="22222" b="-205"/>
          <a:stretch>
            <a:fillRect/>
          </a:stretch>
        </p:blipFill>
        <p:spPr>
          <a:xfrm>
            <a:off x="5004048" y="476672"/>
            <a:ext cx="295644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r5l6F5Bqr0.jpg"/>
          <p:cNvPicPr>
            <a:picLocks noChangeAspect="1"/>
          </p:cNvPicPr>
          <p:nvPr/>
        </p:nvPicPr>
        <p:blipFill>
          <a:blip r:embed="rId2" cstate="print">
            <a:lum bright="18000" contrast="1000"/>
          </a:blip>
          <a:srcRect b="7142"/>
          <a:stretch>
            <a:fillRect/>
          </a:stretch>
        </p:blipFill>
        <p:spPr>
          <a:xfrm>
            <a:off x="539552" y="404664"/>
            <a:ext cx="4946423" cy="3444851"/>
          </a:xfrm>
          <a:prstGeom prst="rect">
            <a:avLst/>
          </a:prstGeom>
        </p:spPr>
      </p:pic>
      <p:pic>
        <p:nvPicPr>
          <p:cNvPr id="8" name="Рисунок 7" descr="nhzsI7rgDvc.jpg"/>
          <p:cNvPicPr>
            <a:picLocks noChangeAspect="1"/>
          </p:cNvPicPr>
          <p:nvPr/>
        </p:nvPicPr>
        <p:blipFill>
          <a:blip r:embed="rId3" cstate="print">
            <a:lum bright="6000" contrast="28000"/>
          </a:blip>
          <a:srcRect r="17364"/>
          <a:stretch>
            <a:fillRect/>
          </a:stretch>
        </p:blipFill>
        <p:spPr>
          <a:xfrm>
            <a:off x="4283968" y="2420888"/>
            <a:ext cx="4398351" cy="399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ТВОРЧЕСКИХ УСПЕХОВ!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X1RCPxT_sy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285992"/>
            <a:ext cx="5310202" cy="398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71dd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6666"/>
          <a:stretch>
            <a:fillRect/>
          </a:stretch>
        </p:blipFill>
        <p:spPr>
          <a:xfrm>
            <a:off x="428596" y="571480"/>
            <a:ext cx="835675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Украсить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окна к празднику можно разными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помощи бумаги, красок, элементов декора и вашей фантазии. </a:t>
            </a:r>
            <a:endParaRPr lang="ru-RU" dirty="0"/>
          </a:p>
        </p:txBody>
      </p:sp>
      <p:pic>
        <p:nvPicPr>
          <p:cNvPr id="8" name="Рисунок 7" descr="bezymjannyj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7627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692696"/>
            <a:ext cx="8119214" cy="22362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ВЫТЫНАНКИ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разновидность декоративных украшений для разных поверхностей. Они изготавливаются методом нанесения рисунка на бумагу или картон с последующим контурным вырезанием заданного силуэта. </a:t>
            </a:r>
          </a:p>
          <a:p>
            <a:endParaRPr lang="ru-RU" dirty="0"/>
          </a:p>
        </p:txBody>
      </p:sp>
      <p:pic>
        <p:nvPicPr>
          <p:cNvPr id="6" name="Рисунок 5" descr="8-2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4286280" cy="3214710"/>
          </a:xfrm>
          <a:prstGeom prst="rect">
            <a:avLst/>
          </a:prstGeom>
        </p:spPr>
      </p:pic>
      <p:pic>
        <p:nvPicPr>
          <p:cNvPr id="7" name="Рисунок 6" descr="detsad-1536821-1525856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214538" cy="323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264320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РОСПИСЬ ОКОН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помощи красок. </a:t>
            </a:r>
          </a:p>
          <a:p>
            <a:pPr marL="457200" lvl="0" indent="-4572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Проще всего выполнять рисунки обычной детской гуашью или акварельными красками.</a:t>
            </a:r>
          </a:p>
          <a:p>
            <a:pPr lvl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e2cecee8f5865d74e69e501d54e1e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571744"/>
            <a:ext cx="4142836" cy="2758438"/>
          </a:xfrm>
          <a:prstGeom prst="rect">
            <a:avLst/>
          </a:prstGeom>
        </p:spPr>
      </p:pic>
      <p:pic>
        <p:nvPicPr>
          <p:cNvPr id="10" name="Рисунок 9" descr="ca4c1e39e35c97350bb216dc141cdba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910" y="2071678"/>
            <a:ext cx="3929090" cy="419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 вас дома нет цветной бумаги, красок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 недостаточно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уверенный художник, но есть желание украсить окно, то этот способ для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- РОСПИСЬ зубной пастой. 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паста позволяет осуществлять два вида росписи – орнаментную и негативную, то есть такую, где светлые места получаются темными,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темные, наоборот,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светлыми, как на фотопленке.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Кроме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того, зубная паста абсолютно безвредна и хорошо смывается обычной водой. 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Украшение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стекол и рисунки на окнах зубной пастой – метод декора не новый, но можно с уверенностью сказать,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дешевый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ТРАФАРЕТЫ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143932" cy="5214974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Зубной пастой можно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рисовать,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обычной гуашью.  Если идей нет, можно использовать для нанесения узора готовые шаблоны. Трафарет можно найти в интернете, распечатать на бумаге или изготовить самим.              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изготовления шаблона нам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понадобится: 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лист бумаги (старая газета, журнал); 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карандаш;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ножницы;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тарелки.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Zlk_rL938s.jpg"/>
          <p:cNvPicPr>
            <a:picLocks noChangeAspect="1"/>
          </p:cNvPicPr>
          <p:nvPr/>
        </p:nvPicPr>
        <p:blipFill>
          <a:blip r:embed="rId2" cstate="print"/>
          <a:srcRect l="20168" t="3641" r="10084"/>
          <a:stretch>
            <a:fillRect/>
          </a:stretch>
        </p:blipFill>
        <p:spPr>
          <a:xfrm>
            <a:off x="6156176" y="3645024"/>
            <a:ext cx="2535215" cy="2626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Трафарет ЦИФРА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9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9"/>
            <a:ext cx="8443914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Берем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 бумаги (газету, журнал), раскладываем на столе.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Прикладываем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листу тарелку и обводим карандашом. Затем берем тарелку меньшим диаметром (блюдце) и рисуем внутренний круг.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Убираем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тарелку и дорисовываем ножку цифре 9.</a:t>
            </a:r>
          </a:p>
          <a:p>
            <a:endParaRPr lang="ru-RU" dirty="0"/>
          </a:p>
        </p:txBody>
      </p:sp>
      <p:pic>
        <p:nvPicPr>
          <p:cNvPr id="4" name="Рисунок 3" descr="1AtJiWWt_2E.jpg"/>
          <p:cNvPicPr>
            <a:picLocks noChangeAspect="1"/>
          </p:cNvPicPr>
          <p:nvPr/>
        </p:nvPicPr>
        <p:blipFill>
          <a:blip r:embed="rId2" cstate="print"/>
          <a:srcRect l="12107" t="6426" r="5304" b="9895"/>
          <a:stretch>
            <a:fillRect/>
          </a:stretch>
        </p:blipFill>
        <p:spPr>
          <a:xfrm rot="5400000">
            <a:off x="4143372" y="3929066"/>
            <a:ext cx="2786082" cy="1928826"/>
          </a:xfrm>
          <a:prstGeom prst="rect">
            <a:avLst/>
          </a:prstGeom>
        </p:spPr>
      </p:pic>
      <p:pic>
        <p:nvPicPr>
          <p:cNvPr id="5" name="Рисунок 4" descr="1IdmTdR7-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500438"/>
            <a:ext cx="2089562" cy="2786082"/>
          </a:xfrm>
          <a:prstGeom prst="rect">
            <a:avLst/>
          </a:prstGeom>
        </p:spPr>
      </p:pic>
      <p:pic>
        <p:nvPicPr>
          <p:cNvPr id="6" name="Рисунок 5" descr="f839FJ_qp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38"/>
            <a:ext cx="2089544" cy="2786058"/>
          </a:xfrm>
          <a:prstGeom prst="rect">
            <a:avLst/>
          </a:prstGeom>
        </p:spPr>
      </p:pic>
      <p:pic>
        <p:nvPicPr>
          <p:cNvPr id="7" name="Рисунок 6" descr="x2rbVHVr5Vo.jpg"/>
          <p:cNvPicPr>
            <a:picLocks noChangeAspect="1"/>
          </p:cNvPicPr>
          <p:nvPr/>
        </p:nvPicPr>
        <p:blipFill>
          <a:blip r:embed="rId5" cstate="print"/>
          <a:srcRect t="2500"/>
          <a:stretch>
            <a:fillRect/>
          </a:stretch>
        </p:blipFill>
        <p:spPr>
          <a:xfrm>
            <a:off x="2428860" y="3500438"/>
            <a:ext cx="214314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Аккуратно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вырезаем. Внутренний круг также вырезаем аккуратно и не выбрасываем, он нам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понадобится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позже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T-yal6kjI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429420" cy="46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itchFamily="18" charset="0"/>
              </a:rPr>
              <a:t>Трафарет 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ШАРИК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786874" cy="45259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	При помощи тарелки можно изготовить шаблон воздушного шарика. Прикладываем тарелку к листу и обводим карандашом. Убираем тарелку и дорисовываем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пуцку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нитки. Вырезаем шаблон.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kQ5TEy3n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2428892" cy="3429024"/>
          </a:xfrm>
          <a:prstGeom prst="rect">
            <a:avLst/>
          </a:prstGeom>
        </p:spPr>
      </p:pic>
      <p:pic>
        <p:nvPicPr>
          <p:cNvPr id="5" name="Рисунок 4" descr="_dN2xGqfGB4.jpg"/>
          <p:cNvPicPr>
            <a:picLocks noChangeAspect="1"/>
          </p:cNvPicPr>
          <p:nvPr/>
        </p:nvPicPr>
        <p:blipFill>
          <a:blip r:embed="rId3" cstate="print"/>
          <a:srcRect l="8333" r="5555"/>
          <a:stretch>
            <a:fillRect/>
          </a:stretch>
        </p:blipFill>
        <p:spPr>
          <a:xfrm>
            <a:off x="2786050" y="3143248"/>
            <a:ext cx="2143140" cy="3429000"/>
          </a:xfrm>
          <a:prstGeom prst="rect">
            <a:avLst/>
          </a:prstGeom>
        </p:spPr>
      </p:pic>
      <p:pic>
        <p:nvPicPr>
          <p:cNvPr id="6" name="Рисунок 5" descr="xPVdz5eE4Hg.jpg"/>
          <p:cNvPicPr>
            <a:picLocks noChangeAspect="1"/>
          </p:cNvPicPr>
          <p:nvPr/>
        </p:nvPicPr>
        <p:blipFill>
          <a:blip r:embed="rId4" cstate="print"/>
          <a:srcRect l="16000" b="2254"/>
          <a:stretch>
            <a:fillRect/>
          </a:stretch>
        </p:blipFill>
        <p:spPr>
          <a:xfrm>
            <a:off x="4857752" y="3143248"/>
            <a:ext cx="392905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137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ТРАФАРЕТЫ</vt:lpstr>
      <vt:lpstr>Трафарет ЦИФРА 9</vt:lpstr>
      <vt:lpstr>Презентация PowerPoint</vt:lpstr>
      <vt:lpstr>Трафарет ШАРИК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ТВОРЧЕСКИХ УСПЕХОВ! 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52</cp:revision>
  <dcterms:created xsi:type="dcterms:W3CDTF">2020-05-04T09:20:55Z</dcterms:created>
  <dcterms:modified xsi:type="dcterms:W3CDTF">2020-05-05T09:12:36Z</dcterms:modified>
</cp:coreProperties>
</file>